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6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137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209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715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56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6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20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355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5576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5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388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38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AE9C6-B073-4395-9792-2AE7BEEBFB01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E00C-C291-48BE-89A2-393D690B0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172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直方体 4"/>
              <p:cNvSpPr/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直方体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円/楕円 5"/>
          <p:cNvSpPr/>
          <p:nvPr/>
        </p:nvSpPr>
        <p:spPr>
          <a:xfrm>
            <a:off x="2181399" y="3112440"/>
            <a:ext cx="981635" cy="98835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1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19931" y="593809"/>
            <a:ext cx="93057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/>
              <a:t>数字</a:t>
            </a:r>
            <a:r>
              <a:rPr lang="ja-JP" altLang="en-US" sz="4000" dirty="0" smtClean="0"/>
              <a:t>を１つ入れる</a:t>
            </a:r>
            <a:r>
              <a:rPr lang="ja-JP" altLang="en-US" sz="4000" dirty="0" smtClean="0"/>
              <a:t>と、数字</a:t>
            </a:r>
            <a:r>
              <a:rPr lang="ja-JP" altLang="en-US" sz="4000" dirty="0" smtClean="0"/>
              <a:t>が１つ出て</a:t>
            </a:r>
            <a:r>
              <a:rPr lang="ja-JP" altLang="en-US" sz="4000" dirty="0" smtClean="0"/>
              <a:t>くる</a:t>
            </a:r>
            <a:r>
              <a:rPr lang="ja-JP" altLang="en-US" sz="4000" dirty="0" smtClean="0"/>
              <a:t>箱</a:t>
            </a:r>
            <a:endParaRPr lang="en-US" altLang="ja-JP" sz="4000" dirty="0" smtClean="0"/>
          </a:p>
          <a:p>
            <a:r>
              <a:rPr lang="ja-JP" altLang="en-US" sz="4000" dirty="0" smtClean="0"/>
              <a:t>が</a:t>
            </a:r>
            <a:r>
              <a:rPr lang="ja-JP" altLang="en-US" sz="4000" dirty="0" smtClean="0"/>
              <a:t>あります。</a:t>
            </a:r>
            <a:endParaRPr kumimoji="1" lang="ja-JP" altLang="en-US" sz="4000" dirty="0"/>
          </a:p>
        </p:txBody>
      </p:sp>
      <p:sp>
        <p:nvSpPr>
          <p:cNvPr id="8" name="円/楕円 7"/>
          <p:cNvSpPr/>
          <p:nvPr/>
        </p:nvSpPr>
        <p:spPr>
          <a:xfrm>
            <a:off x="5282929" y="3112440"/>
            <a:ext cx="981635" cy="988359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106683" y="4952770"/>
            <a:ext cx="1229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/>
              <a:t>関数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57686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07407E-6 L 0.25365 0.00185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8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37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22222E-6 L 0.04922 -0.10695 C 0.0595 -0.13102 0.07487 -0.14398 0.09101 -0.14398 C 0.10937 -0.14398 0.12409 -0.13102 0.13437 -0.10695 L 0.18372 2.22222E-6 " pathEditMode="relative" rAng="0" ptsTypes="AAAAA">
                                      <p:cBhvr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80" y="-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2732" y="714357"/>
            <a:ext cx="5458993" cy="5459265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974071" y="701691"/>
            <a:ext cx="34676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0" dirty="0" smtClean="0"/>
              <a:t>グラフの描き方</a:t>
            </a:r>
            <a:endParaRPr kumimoji="1" lang="ja-JP" alt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1443508" y="1660046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508" y="1660046"/>
                <a:ext cx="2258503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円/楕円 6"/>
          <p:cNvSpPr/>
          <p:nvPr/>
        </p:nvSpPr>
        <p:spPr>
          <a:xfrm>
            <a:off x="6918293" y="5398441"/>
            <a:ext cx="509334" cy="4926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 smtClean="0">
                <a:solidFill>
                  <a:schemeClr val="tx1"/>
                </a:solidFill>
              </a:rPr>
              <a:t>1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6925788" y="3757020"/>
            <a:ext cx="509334" cy="492692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3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1421023" y="2814288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023" y="2814288"/>
                <a:ext cx="2258503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1443507" y="4118432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507" y="4118432"/>
                <a:ext cx="2258503" cy="7078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円/楕円 10"/>
          <p:cNvSpPr/>
          <p:nvPr/>
        </p:nvSpPr>
        <p:spPr>
          <a:xfrm>
            <a:off x="7472597" y="5398441"/>
            <a:ext cx="509334" cy="4926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2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8019340" y="5398441"/>
            <a:ext cx="509334" cy="4926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3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7472597" y="2660549"/>
            <a:ext cx="509334" cy="492692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 smtClean="0">
                <a:solidFill>
                  <a:schemeClr val="tx1"/>
                </a:solidFill>
              </a:rPr>
              <a:t>5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8019340" y="1558772"/>
            <a:ext cx="509334" cy="492692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7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/>
              <p:cNvSpPr txBox="1"/>
              <p:nvPr/>
            </p:nvSpPr>
            <p:spPr>
              <a:xfrm>
                <a:off x="7794719" y="126585"/>
                <a:ext cx="227479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16" name="テキスト ボックス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719" y="126585"/>
                <a:ext cx="2274790" cy="70788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297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直方体 4"/>
              <p:cNvSpPr/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直方体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円/楕円 5"/>
          <p:cNvSpPr/>
          <p:nvPr/>
        </p:nvSpPr>
        <p:spPr>
          <a:xfrm>
            <a:off x="2181399" y="3112440"/>
            <a:ext cx="981635" cy="98835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1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4391830" y="1099792"/>
                <a:ext cx="316195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830" y="1099792"/>
                <a:ext cx="3161955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円/楕円 7"/>
          <p:cNvSpPr/>
          <p:nvPr/>
        </p:nvSpPr>
        <p:spPr>
          <a:xfrm>
            <a:off x="5282929" y="3112440"/>
            <a:ext cx="981635" cy="988359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4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33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07407E-6 L 0.25365 0.00185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8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37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22222E-6 L 0.04922 -0.10695 C 0.0595 -0.13102 0.07487 -0.14398 0.09101 -0.14398 C 0.10937 -0.14398 0.12409 -0.13102 0.13437 -0.10695 L 0.18372 2.22222E-6 " pathEditMode="relative" rAng="0" ptsTypes="AAAAA">
                                      <p:cBhvr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80" y="-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直方体 4"/>
              <p:cNvSpPr/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直方体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円/楕円 5"/>
          <p:cNvSpPr/>
          <p:nvPr/>
        </p:nvSpPr>
        <p:spPr>
          <a:xfrm>
            <a:off x="2181399" y="3112440"/>
            <a:ext cx="981635" cy="98835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chemeClr val="tx1"/>
                </a:solidFill>
              </a:rPr>
              <a:t>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282929" y="3112440"/>
            <a:ext cx="981635" cy="988359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chemeClr val="tx1"/>
                </a:solidFill>
              </a:rPr>
              <a:t>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4391830" y="1099792"/>
                <a:ext cx="316195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830" y="1099792"/>
                <a:ext cx="3161955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348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07407E-6 L 0.25365 0.00185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8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37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22222E-6 L 0.04922 -0.10695 C 0.0595 -0.13102 0.07487 -0.14398 0.09101 -0.14398 C 0.10937 -0.14398 0.12409 -0.13102 0.13437 -0.10695 L 0.18372 2.22222E-6 " pathEditMode="relative" rAng="0" ptsTypes="AAAAA">
                                      <p:cBhvr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80" y="-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直方体 4"/>
              <p:cNvSpPr/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直方体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円/楕円 5"/>
          <p:cNvSpPr/>
          <p:nvPr/>
        </p:nvSpPr>
        <p:spPr>
          <a:xfrm>
            <a:off x="2181399" y="3112440"/>
            <a:ext cx="981635" cy="98835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282929" y="3112440"/>
            <a:ext cx="981635" cy="988359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4391830" y="1099792"/>
                <a:ext cx="316195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830" y="1099792"/>
                <a:ext cx="3161955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4980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07407E-6 L 0.25365 0.00185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8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37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22222E-6 L 0.04922 -0.10695 C 0.0595 -0.13102 0.07487 -0.14398 0.09101 -0.14398 C 0.10937 -0.14398 0.12409 -0.13102 0.13437 -0.10695 L 0.18372 2.22222E-6 " pathEditMode="relative" rAng="0" ptsTypes="AAAAA">
                                      <p:cBhvr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80" y="-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直方体 4"/>
              <p:cNvSpPr/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直方体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円/楕円 5"/>
          <p:cNvSpPr/>
          <p:nvPr/>
        </p:nvSpPr>
        <p:spPr>
          <a:xfrm>
            <a:off x="2181399" y="3112440"/>
            <a:ext cx="981635" cy="98835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1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4391830" y="1099792"/>
                <a:ext cx="34456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830" y="1099792"/>
                <a:ext cx="3445687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円/楕円 7"/>
          <p:cNvSpPr/>
          <p:nvPr/>
        </p:nvSpPr>
        <p:spPr>
          <a:xfrm>
            <a:off x="5282929" y="3112440"/>
            <a:ext cx="981635" cy="988359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chemeClr val="tx1"/>
                </a:solidFill>
              </a:rPr>
              <a:t>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7402098" y="5137764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2098" y="5137764"/>
                <a:ext cx="2258503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971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07407E-6 L 0.25365 0.00185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8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37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22222E-6 L 0.04922 -0.10695 C 0.0595 -0.13102 0.07487 -0.14398 0.09101 -0.14398 C 0.10937 -0.14398 0.12409 -0.13102 0.13437 -0.10695 L 0.18372 2.22222E-6 " pathEditMode="relative" rAng="0" ptsTypes="AAAAA">
                                      <p:cBhvr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80" y="-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直方体 4"/>
              <p:cNvSpPr/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4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ja-JP" sz="4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ja-JP" sz="4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4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ja-JP" altLang="en-US" sz="440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5" name="直方体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円/楕円 5"/>
          <p:cNvSpPr/>
          <p:nvPr/>
        </p:nvSpPr>
        <p:spPr>
          <a:xfrm>
            <a:off x="2181399" y="3112440"/>
            <a:ext cx="981635" cy="98835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prstClr val="black"/>
                </a:solidFill>
              </a:rPr>
              <a:t>2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4391830" y="1099792"/>
                <a:ext cx="34456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40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ja-JP" sz="4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4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sz="40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altLang="ja-JP" sz="40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40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ja-JP" altLang="en-US" sz="4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830" y="1099792"/>
                <a:ext cx="3445687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円/楕円 7"/>
          <p:cNvSpPr/>
          <p:nvPr/>
        </p:nvSpPr>
        <p:spPr>
          <a:xfrm>
            <a:off x="5282929" y="3112440"/>
            <a:ext cx="981635" cy="988359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prstClr val="black"/>
                </a:solidFill>
              </a:rPr>
              <a:t>5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7402098" y="5137764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2098" y="5137764"/>
                <a:ext cx="2258503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601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07407E-6 L 0.25365 0.00185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8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37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22222E-6 L 0.04922 -0.10695 C 0.0595 -0.13102 0.07487 -0.14398 0.09101 -0.14398 C 0.10937 -0.14398 0.12409 -0.13102 0.13437 -0.10695 L 0.18372 2.22222E-6 " pathEditMode="relative" rAng="0" ptsTypes="AAAAA">
                                      <p:cBhvr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80" y="-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直方体 4"/>
              <p:cNvSpPr/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直方体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337" y="2045495"/>
                <a:ext cx="2554942" cy="2548216"/>
              </a:xfrm>
              <a:prstGeom prst="cube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円/楕円 5"/>
          <p:cNvSpPr/>
          <p:nvPr/>
        </p:nvSpPr>
        <p:spPr>
          <a:xfrm>
            <a:off x="2181399" y="3112440"/>
            <a:ext cx="981635" cy="98835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chemeClr val="tx1"/>
                </a:solidFill>
              </a:rPr>
              <a:t>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4391830" y="1099792"/>
                <a:ext cx="34456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830" y="1099792"/>
                <a:ext cx="3445687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円/楕円 7"/>
          <p:cNvSpPr/>
          <p:nvPr/>
        </p:nvSpPr>
        <p:spPr>
          <a:xfrm>
            <a:off x="5282929" y="3112440"/>
            <a:ext cx="981635" cy="988359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7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7402098" y="5137764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2098" y="5137764"/>
                <a:ext cx="2258503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619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07407E-6 L 0.25365 0.00185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8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37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22222E-6 L 0.04922 -0.10695 C 0.0595 -0.13102 0.07487 -0.14398 0.09101 -0.14398 C 0.10937 -0.14398 0.12409 -0.13102 0.13437 -0.10695 L 0.18372 2.22222E-6 " pathEditMode="relative" rAng="0" ptsTypes="AAAAA">
                                      <p:cBhvr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80" y="-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2734" y="714357"/>
            <a:ext cx="5458993" cy="5459265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974071" y="701691"/>
            <a:ext cx="34676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0" dirty="0" smtClean="0"/>
              <a:t>グラフの描き方</a:t>
            </a:r>
            <a:endParaRPr kumimoji="1" lang="ja-JP" alt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1443508" y="1660046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508" y="1660046"/>
                <a:ext cx="2258503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円/楕円 6"/>
          <p:cNvSpPr/>
          <p:nvPr/>
        </p:nvSpPr>
        <p:spPr>
          <a:xfrm>
            <a:off x="6918293" y="5398441"/>
            <a:ext cx="509334" cy="4926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 smtClean="0">
                <a:solidFill>
                  <a:schemeClr val="tx1"/>
                </a:solidFill>
              </a:rPr>
              <a:t>1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6925788" y="3757020"/>
            <a:ext cx="509334" cy="492692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3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1421023" y="2814288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023" y="2814288"/>
                <a:ext cx="2258503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1443507" y="4118432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507" y="4118432"/>
                <a:ext cx="2258503" cy="7078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円/楕円 10"/>
          <p:cNvSpPr/>
          <p:nvPr/>
        </p:nvSpPr>
        <p:spPr>
          <a:xfrm>
            <a:off x="7472597" y="5398441"/>
            <a:ext cx="509334" cy="4926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2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8019340" y="5398441"/>
            <a:ext cx="509334" cy="4926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3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7472597" y="2660549"/>
            <a:ext cx="509334" cy="492692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 smtClean="0">
                <a:solidFill>
                  <a:schemeClr val="tx1"/>
                </a:solidFill>
              </a:rPr>
              <a:t>5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8019340" y="1558772"/>
            <a:ext cx="509334" cy="492692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7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75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2733" y="714357"/>
            <a:ext cx="5458993" cy="5459265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974071" y="701691"/>
            <a:ext cx="34676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0" dirty="0" smtClean="0"/>
              <a:t>グラフの描き方</a:t>
            </a:r>
            <a:endParaRPr kumimoji="1" lang="ja-JP" alt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1443508" y="1660046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508" y="1660046"/>
                <a:ext cx="2258503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円/楕円 6"/>
          <p:cNvSpPr/>
          <p:nvPr/>
        </p:nvSpPr>
        <p:spPr>
          <a:xfrm>
            <a:off x="6918293" y="5398441"/>
            <a:ext cx="509334" cy="4926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 smtClean="0">
                <a:solidFill>
                  <a:schemeClr val="tx1"/>
                </a:solidFill>
              </a:rPr>
              <a:t>1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6925788" y="3757020"/>
            <a:ext cx="509334" cy="492692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3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1421023" y="2814288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023" y="2814288"/>
                <a:ext cx="2258503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1443507" y="4118432"/>
                <a:ext cx="22585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507" y="4118432"/>
                <a:ext cx="2258503" cy="7078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円/楕円 10"/>
          <p:cNvSpPr/>
          <p:nvPr/>
        </p:nvSpPr>
        <p:spPr>
          <a:xfrm>
            <a:off x="7472597" y="5398441"/>
            <a:ext cx="509334" cy="4926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2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8019340" y="5398441"/>
            <a:ext cx="509334" cy="4926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3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7472597" y="2660549"/>
            <a:ext cx="509334" cy="492692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 smtClean="0">
                <a:solidFill>
                  <a:schemeClr val="tx1"/>
                </a:solidFill>
              </a:rPr>
              <a:t>5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8019340" y="1558772"/>
            <a:ext cx="509334" cy="492692"/>
          </a:xfrm>
          <a:prstGeom prst="ellipse">
            <a:avLst/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tx1"/>
                </a:solidFill>
              </a:rPr>
              <a:t>7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/>
              <p:cNvSpPr txBox="1"/>
              <p:nvPr/>
            </p:nvSpPr>
            <p:spPr>
              <a:xfrm>
                <a:off x="7794719" y="126585"/>
                <a:ext cx="227479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4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ja-JP" altLang="en-US" sz="4000" dirty="0"/>
              </a:p>
            </p:txBody>
          </p:sp>
        </mc:Choice>
        <mc:Fallback xmlns="">
          <p:sp>
            <p:nvSpPr>
              <p:cNvPr id="16" name="テキスト ボックス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719" y="126585"/>
                <a:ext cx="2274790" cy="70788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23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109</Words>
  <Application>Microsoft Office PowerPoint</Application>
  <PresentationFormat>ワイド画面</PresentationFormat>
  <Paragraphs>65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Cambria Math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sohei</dc:creator>
  <cp:lastModifiedBy>sohei</cp:lastModifiedBy>
  <cp:revision>19</cp:revision>
  <dcterms:created xsi:type="dcterms:W3CDTF">2016-06-15T00:19:06Z</dcterms:created>
  <dcterms:modified xsi:type="dcterms:W3CDTF">2016-06-15T09:13:56Z</dcterms:modified>
</cp:coreProperties>
</file>